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84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FC96B-D244-4AF5-AE52-F7215579B4C4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3AEDC-213C-447A-BB3F-52CE4E34E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54162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3AEDC-213C-447A-BB3F-52CE4E34EF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2241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3AEDC-213C-447A-BB3F-52CE4E34EF3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7463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7E8A94-EB9D-4CB1-8683-C90ABDC262CA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95DECF-47F5-44EC-9A82-0470154CF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amuel_Adam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 Adams Start to Finish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Matthew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Sam Adams was born in Boston Massachusetts on September 27, 1722.</a:t>
            </a:r>
          </a:p>
          <a:p>
            <a:r>
              <a:rPr lang="en-US" dirty="0" smtClean="0"/>
              <a:t>Growing up Sam Adams lived on Purchase Street.</a:t>
            </a:r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229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Sam Adams had eleven sibling growing up, but only three of the kids made it past there third birthday.</a:t>
            </a:r>
          </a:p>
          <a:p>
            <a:r>
              <a:rPr lang="en-US" dirty="0" smtClean="0"/>
              <a:t>Sam Adams parents were Samuel Adams Sr. and Mary </a:t>
            </a:r>
            <a:r>
              <a:rPr lang="en-US" dirty="0" err="1" smtClean="0"/>
              <a:t>fifield</a:t>
            </a:r>
            <a:r>
              <a:rPr lang="en-US" dirty="0" smtClean="0"/>
              <a:t> Adams.</a:t>
            </a:r>
          </a:p>
          <a:p>
            <a:r>
              <a:rPr lang="en-US" dirty="0" smtClean="0"/>
              <a:t>Sam married Elizabeth </a:t>
            </a:r>
            <a:r>
              <a:rPr lang="en-US" dirty="0" err="1" smtClean="0"/>
              <a:t>Checkley</a:t>
            </a:r>
            <a:r>
              <a:rPr lang="en-US" dirty="0" smtClean="0"/>
              <a:t> in 1749.After Elizabeth's early death Sam married Elizabeth Wells.</a:t>
            </a:r>
          </a:p>
          <a:p>
            <a:r>
              <a:rPr lang="en-US" dirty="0" smtClean="0"/>
              <a:t>Sam had a total of two children named Samuel and Hannah.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 Adams decided for his future to go into political government</a:t>
            </a:r>
          </a:p>
          <a:p>
            <a:r>
              <a:rPr lang="en-US" dirty="0" smtClean="0"/>
              <a:t>Sam was elected to his first political office in 1747, serving as one of the clerks of the Boston market.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148667"/>
            <a:ext cx="2438400" cy="2709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934200" y="6519446"/>
            <a:ext cx="2209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http://www.loc.gov/pictures/item/2004680273/</a:t>
            </a: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09160"/>
          </a:xfrm>
        </p:spPr>
        <p:txBody>
          <a:bodyPr/>
          <a:lstStyle/>
          <a:p>
            <a:r>
              <a:rPr lang="en-US" dirty="0" smtClean="0"/>
              <a:t>Sam took a leading role that led up to the Boston Tea Party.</a:t>
            </a:r>
          </a:p>
          <a:p>
            <a:r>
              <a:rPr lang="en-US" dirty="0" smtClean="0"/>
              <a:t>Sam also took part in the sugar stamp and Townshend act.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690" y="3464169"/>
            <a:ext cx="3110310" cy="3393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62800" y="6519446"/>
            <a:ext cx="198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http://en.wikipedia.org/wiki/Samuel_Adams</a:t>
            </a:r>
            <a:endParaRPr lang="en-US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 Adams died on October 2, 1803.</a:t>
            </a:r>
          </a:p>
          <a:p>
            <a:r>
              <a:rPr lang="en-US" dirty="0" smtClean="0"/>
              <a:t>Sam Adams left a legacy that will never be forgotten.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769" y="3422822"/>
            <a:ext cx="3165231" cy="34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19800" y="6488668"/>
            <a:ext cx="312420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http://en.wikipedia.org/wiki/Samuel_Adams</a:t>
            </a:r>
          </a:p>
        </p:txBody>
      </p:sp>
    </p:spTree>
    <p:extLst>
      <p:ext uri="{BB962C8B-B14F-4D97-AF65-F5344CB8AC3E}">
        <p14:creationId xmlns="" xmlns:p14="http://schemas.microsoft.com/office/powerpoint/2010/main" val="4149324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en.wikipedia.org/wiki/Samuel_Adams</a:t>
            </a:r>
            <a:endParaRPr lang="en-US" dirty="0" smtClean="0"/>
          </a:p>
          <a:p>
            <a:r>
              <a:rPr lang="en-US" dirty="0" smtClean="0"/>
              <a:t>Revolutionary/war/leaders/Samuel/Adams</a:t>
            </a:r>
          </a:p>
          <a:p>
            <a:r>
              <a:rPr lang="en-US" dirty="0"/>
              <a:t>hwww.loc.gov/</a:t>
            </a:r>
            <a:r>
              <a:rPr lang="en-US" dirty="0" err="1"/>
              <a:t>fedsearch</a:t>
            </a:r>
            <a:r>
              <a:rPr lang="en-US" dirty="0"/>
              <a:t>/</a:t>
            </a:r>
            <a:r>
              <a:rPr lang="en-US" dirty="0" err="1"/>
              <a:t>metasearch</a:t>
            </a:r>
            <a:r>
              <a:rPr lang="en-US" dirty="0"/>
              <a:t>/?</a:t>
            </a:r>
            <a:r>
              <a:rPr lang="en-US" dirty="0" err="1" smtClean="0"/>
              <a:t>cclquery</a:t>
            </a:r>
            <a:r>
              <a:rPr lang="en-US" dirty="0" smtClean="0"/>
              <a:t>=</a:t>
            </a:r>
            <a:r>
              <a:rPr lang="en-US" dirty="0" err="1" smtClean="0"/>
              <a:t>colored+pictures+of+sam+adams</a:t>
            </a:r>
            <a:endParaRPr lang="en-US" dirty="0" smtClean="0"/>
          </a:p>
          <a:p>
            <a:r>
              <a:rPr lang="en-US" dirty="0"/>
              <a:t>http://www.ushistory.org/declaration/signers/adams_s.htm</a:t>
            </a:r>
            <a:endParaRPr lang="en-US" dirty="0" smtClean="0"/>
          </a:p>
          <a:p>
            <a:pPr marL="13716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83740138"/>
      </p:ext>
    </p:extLst>
  </p:cSld>
  <p:clrMapOvr>
    <a:masterClrMapping/>
  </p:clrMapOvr>
  <p:transition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199</Words>
  <Application>Microsoft Office PowerPoint</Application>
  <PresentationFormat>On-screen Show (4:3)</PresentationFormat>
  <Paragraphs>30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Sam Adams Start to Finish</vt:lpstr>
      <vt:lpstr>Early Life</vt:lpstr>
      <vt:lpstr>Family</vt:lpstr>
      <vt:lpstr>Career</vt:lpstr>
      <vt:lpstr>The Acts</vt:lpstr>
      <vt:lpstr>The End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 Adams Start to Finish</dc:title>
  <dc:creator>WA</dc:creator>
  <cp:lastModifiedBy>WA</cp:lastModifiedBy>
  <cp:revision>12</cp:revision>
  <dcterms:created xsi:type="dcterms:W3CDTF">2011-04-07T13:51:30Z</dcterms:created>
  <dcterms:modified xsi:type="dcterms:W3CDTF">2011-04-12T15:31:19Z</dcterms:modified>
</cp:coreProperties>
</file>